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  <a:endParaRPr lang="es-ES"/>
          </a:p>
          <a:p>
            <a:pPr lvl="1"/>
            <a:r>
              <a:rPr lang="es-ES"/>
              <a:t>Segundo nivel</a:t>
            </a:r>
            <a:endParaRPr lang="es-ES"/>
          </a:p>
          <a:p>
            <a:pPr lvl="2"/>
            <a:r>
              <a:rPr lang="es-ES"/>
              <a:t>Tercer nivel</a:t>
            </a:r>
            <a:endParaRPr lang="es-ES"/>
          </a:p>
          <a:p>
            <a:pPr lvl="3"/>
            <a:r>
              <a:rPr lang="es-ES"/>
              <a:t>Cuarto nivel</a:t>
            </a:r>
            <a:endParaRPr lang="es-ES"/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661593" y="-918624"/>
            <a:ext cx="6497106" cy="840801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0</TotalTime>
  <Words>0</Words>
  <Application>WPS Writer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Microsoft YaHei</vt:lpstr>
      <vt:lpstr>汉仪旗黑</vt:lpstr>
      <vt:lpstr>Impact</vt:lpstr>
      <vt:lpstr>Calibri</vt:lpstr>
      <vt:lpstr>Helvetica Neue</vt:lpstr>
      <vt:lpstr>宋体-简</vt:lpstr>
      <vt:lpstr>Arial Unicode MS</vt:lpstr>
      <vt:lpstr>Evento principal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Programa de Estancias Académicas (PEA) 2023A   http://www.cucei.udg.mx/es/servicios/becas-y-convocatorias/programa-de-estancias-academicas-pea-2023    http://www.ci.cgai.udg.mx/pea2023a</dc:title>
  <dc:creator>Usuario de Windows</dc:creator>
  <cp:lastModifiedBy>Arlette Méndez</cp:lastModifiedBy>
  <cp:revision>4</cp:revision>
  <dcterms:created xsi:type="dcterms:W3CDTF">2024-09-23T15:40:00Z</dcterms:created>
  <dcterms:modified xsi:type="dcterms:W3CDTF">2024-09-23T15:40:00Z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3082-5.7.2.8094</vt:lpwstr>
  </property>
</Properties>
</file>