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9" r:id="rId3"/>
    <p:sldId id="257" r:id="rId4"/>
    <p:sldId id="285" r:id="rId5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0" autoAdjust="0"/>
    <p:restoredTop sz="94660"/>
  </p:normalViewPr>
  <p:slideViewPr>
    <p:cSldViewPr snapToGrid="0">
      <p:cViewPr varScale="1">
        <p:scale>
          <a:sx n="44" d="100"/>
          <a:sy n="44" d="100"/>
        </p:scale>
        <p:origin x="42" y="16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6A2433-3119-4780-9694-FC7CD931C5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7D26FAE-E637-4F44-9F01-6BECC95DCE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05617C0-D95B-470E-9E42-207EF91BF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C1F41-8718-435E-AEC3-9FCCAF8EDD16}" type="datetimeFigureOut">
              <a:rPr lang="es-MX" smtClean="0"/>
              <a:t>20/10/2021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8C484EA-B07C-4003-907E-C6C3A6146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2981204-F0C1-4FEB-ABA4-383AA8D4A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31FC3-87F4-470C-A6D3-D9532331FE6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2663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A408D4-7A96-4A83-8C15-6CA7A2AA0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5BE556D-37A0-4815-9FDD-A9CA46A02A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3597335-B579-4394-AD23-9B21DF379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C1F41-8718-435E-AEC3-9FCCAF8EDD16}" type="datetimeFigureOut">
              <a:rPr lang="es-MX" smtClean="0"/>
              <a:t>20/10/2021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FCD79F-045A-462C-8A89-FDC7A4609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43B629C-C7C2-4995-87BB-C4A8BD447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31FC3-87F4-470C-A6D3-D9532331FE6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99648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77D08A9-95EC-4252-9625-057940EBCA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DCA7141-06CD-45FE-AECA-345A5D1F71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A049DD2-EFFB-4AF3-B18A-0BBE4B4B3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C1F41-8718-435E-AEC3-9FCCAF8EDD16}" type="datetimeFigureOut">
              <a:rPr lang="es-MX" smtClean="0"/>
              <a:t>20/10/2021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2587FE8-3815-4066-B3AA-6CC234EE4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7694317-E0C2-4D0C-8DBD-E116D6B12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31FC3-87F4-470C-A6D3-D9532331FE6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8027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D25FC-0B29-437F-872A-99371D5DAA22}" type="datetimeFigureOut">
              <a:rPr lang="es-MX" smtClean="0"/>
              <a:t>20/10/2021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B6031-34A2-488D-BBF2-6BABC996214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066215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D25FC-0B29-437F-872A-99371D5DAA22}" type="datetimeFigureOut">
              <a:rPr lang="es-MX" smtClean="0"/>
              <a:t>20/10/2021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B6031-34A2-488D-BBF2-6BABC996214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571210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D25FC-0B29-437F-872A-99371D5DAA22}" type="datetimeFigureOut">
              <a:rPr lang="es-MX" smtClean="0"/>
              <a:t>20/10/2021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B6031-34A2-488D-BBF2-6BABC996214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699983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D25FC-0B29-437F-872A-99371D5DAA22}" type="datetimeFigureOut">
              <a:rPr lang="es-MX" smtClean="0"/>
              <a:t>20/10/2021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B6031-34A2-488D-BBF2-6BABC996214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714306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D25FC-0B29-437F-872A-99371D5DAA22}" type="datetimeFigureOut">
              <a:rPr lang="es-MX" smtClean="0"/>
              <a:t>20/10/2021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B6031-34A2-488D-BBF2-6BABC996214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410760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D25FC-0B29-437F-872A-99371D5DAA22}" type="datetimeFigureOut">
              <a:rPr lang="es-MX" smtClean="0"/>
              <a:t>20/10/2021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B6031-34A2-488D-BBF2-6BABC996214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163355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D25FC-0B29-437F-872A-99371D5DAA22}" type="datetimeFigureOut">
              <a:rPr lang="es-MX" smtClean="0"/>
              <a:t>20/10/2021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B6031-34A2-488D-BBF2-6BABC996214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838294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D25FC-0B29-437F-872A-99371D5DAA22}" type="datetimeFigureOut">
              <a:rPr lang="es-MX" smtClean="0"/>
              <a:t>20/10/2021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B6031-34A2-488D-BBF2-6BABC996214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6174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E791EA-A35D-4023-B4B7-F12CFA613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B051859-E690-4A85-AB4D-5E82088539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31D287A-C544-4AF2-8FCA-E93524B6E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C1F41-8718-435E-AEC3-9FCCAF8EDD16}" type="datetimeFigureOut">
              <a:rPr lang="es-MX" smtClean="0"/>
              <a:t>20/10/2021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701B069-E67E-4510-845B-69C6F5F1E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85F0E44-D03E-4E2F-9D60-C009FBA1D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31FC3-87F4-470C-A6D3-D9532331FE6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218862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D25FC-0B29-437F-872A-99371D5DAA22}" type="datetimeFigureOut">
              <a:rPr lang="es-MX" smtClean="0"/>
              <a:t>20/10/2021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B6031-34A2-488D-BBF2-6BABC996214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03908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D25FC-0B29-437F-872A-99371D5DAA22}" type="datetimeFigureOut">
              <a:rPr lang="es-MX" smtClean="0"/>
              <a:t>20/10/2021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B6031-34A2-488D-BBF2-6BABC996214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351938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D25FC-0B29-437F-872A-99371D5DAA22}" type="datetimeFigureOut">
              <a:rPr lang="es-MX" smtClean="0"/>
              <a:t>20/10/2021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B6031-34A2-488D-BBF2-6BABC996214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76478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E5C707-69F6-4FAF-AD81-A527A39A8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F249198-AFBF-470B-927E-C67BA1B6E5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7D9BC62-CF8E-4367-8ED3-B90A2DDA2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C1F41-8718-435E-AEC3-9FCCAF8EDD16}" type="datetimeFigureOut">
              <a:rPr lang="es-MX" smtClean="0"/>
              <a:t>20/10/2021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FF2D594-0D68-4225-9093-005F7B5F8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F734591-04AF-4D45-8B15-301FD94DA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31FC3-87F4-470C-A6D3-D9532331FE6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71378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99D96F-5C8D-473E-8E95-1F8087C53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FA28938-32E1-43C0-BA01-10524B7ED5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8109018-083F-40B1-ACB2-D04FEB4475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F2E4CD2-B937-48A2-8657-30165F432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C1F41-8718-435E-AEC3-9FCCAF8EDD16}" type="datetimeFigureOut">
              <a:rPr lang="es-MX" smtClean="0"/>
              <a:t>20/10/2021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4645C63-BB1F-458A-A1FF-B6330B830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92CEFF1-ADA5-4E09-8C95-A786F8393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31FC3-87F4-470C-A6D3-D9532331FE6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87668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5CA364-976E-4DB2-8B90-DD96BABC0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EE97A6A-A46C-4B55-BD0B-0CCD19409A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A2DE19D-F2D4-403D-ABCA-F898EA682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ED44C57-272B-44EA-9A20-62CC43AC34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6F3B10D-BABF-405F-A68C-BD4D41A073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AD5F68B-0B1A-47EB-B28B-80C2EABB8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C1F41-8718-435E-AEC3-9FCCAF8EDD16}" type="datetimeFigureOut">
              <a:rPr lang="es-MX" smtClean="0"/>
              <a:t>20/10/2021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E5A6898-021E-43C5-8CE1-AB21C01FC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5BF1B4C-F8F1-411B-92DC-137854E14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31FC3-87F4-470C-A6D3-D9532331FE6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24735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246E62-700C-48FE-BE36-33F3CF7CF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EDDA077-D1D7-43AF-A561-85048AD9B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C1F41-8718-435E-AEC3-9FCCAF8EDD16}" type="datetimeFigureOut">
              <a:rPr lang="es-MX" smtClean="0"/>
              <a:t>20/10/2021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41B7E45-6508-4913-9BFA-7B90E61F2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EF42E63-EC37-4555-93A4-414532B23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31FC3-87F4-470C-A6D3-D9532331FE6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88655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F897294-8639-4152-AD80-A87E8C97C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C1F41-8718-435E-AEC3-9FCCAF8EDD16}" type="datetimeFigureOut">
              <a:rPr lang="es-MX" smtClean="0"/>
              <a:t>20/10/2021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8366C38-1AE6-4C50-8012-2F91F0393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6D93249-8B8B-47D7-8D3B-FE4A44832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31FC3-87F4-470C-A6D3-D9532331FE6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41230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CC899A-20D7-464F-B7B6-3E8844B39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2167807-E536-456C-AFDB-7C47DE701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1323EE5-D652-4B29-9589-E28D0D8368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313DC25-A60E-40A3-B5C3-1DF5111F6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C1F41-8718-435E-AEC3-9FCCAF8EDD16}" type="datetimeFigureOut">
              <a:rPr lang="es-MX" smtClean="0"/>
              <a:t>20/10/2021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68D4345-7FAF-44A7-B5B3-ED67A0D16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516865E-73FE-4DF2-9CE6-F1D7FD15B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31FC3-87F4-470C-A6D3-D9532331FE6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31827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E317BA-5DB7-42A3-9310-5DFB43520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B47951A-60A9-4E7C-8401-124BC611FA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CB18C4D-03A3-4326-846C-4EE37F55F3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4857B49-D273-4A18-92C8-346F4C400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C1F41-8718-435E-AEC3-9FCCAF8EDD16}" type="datetimeFigureOut">
              <a:rPr lang="es-MX" smtClean="0"/>
              <a:t>20/10/2021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65C60BA-C78C-440D-9B13-963A983AC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9F2DB7E-6EC5-448A-86C9-6A6AC1AF6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31FC3-87F4-470C-A6D3-D9532331FE6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72716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D3D7DE3-6CAB-4E14-AD50-DFCAA47E8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9174D03-2618-4582-86C7-AD5D84B579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1D3931-3045-40DA-AE49-15CC46B400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C1F41-8718-435E-AEC3-9FCCAF8EDD16}" type="datetimeFigureOut">
              <a:rPr lang="es-MX" smtClean="0"/>
              <a:t>20/10/2021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338C5A9-F129-4771-8645-546047AA4D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758D25C-1101-49FC-8020-11F7F0FCD1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31FC3-87F4-470C-A6D3-D9532331FE6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00413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D25FC-0B29-437F-872A-99371D5DAA22}" type="datetimeFigureOut">
              <a:rPr lang="es-MX" smtClean="0"/>
              <a:t>20/10/2021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B6031-34A2-488D-BBF2-6BABC996214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9391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939" y="1697168"/>
            <a:ext cx="2097888" cy="97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-13676" y="-8059"/>
            <a:ext cx="12205676" cy="33265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1081340"/>
            <a:ext cx="4812016" cy="591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12 Image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522689" y="2663878"/>
            <a:ext cx="6192688" cy="1331640"/>
          </a:xfrm>
          <a:prstGeom prst="rect">
            <a:avLst/>
          </a:prstGeom>
          <a:pattFill prst="pct5">
            <a:fgClr>
              <a:schemeClr val="accent5">
                <a:lumMod val="50000"/>
              </a:schemeClr>
            </a:fgClr>
            <a:bgClr>
              <a:schemeClr val="bg1"/>
            </a:bgClr>
          </a:pattFill>
          <a:ln>
            <a:noFill/>
          </a:ln>
          <a:effectLst>
            <a:softEdge rad="127000"/>
          </a:effec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759" y="2004880"/>
            <a:ext cx="555070" cy="70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14 Rectángulo"/>
          <p:cNvSpPr/>
          <p:nvPr/>
        </p:nvSpPr>
        <p:spPr>
          <a:xfrm>
            <a:off x="-13676" y="6381328"/>
            <a:ext cx="12205676" cy="47667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073516" y="2975755"/>
            <a:ext cx="3528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000" b="0" i="0" u="none" strike="noStrike" kern="1200" cap="small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Segoe UI Emoji" panose="020B0502040204020203" pitchFamily="34" charset="0"/>
                <a:ea typeface="Segoe UI Emoji" panose="020B0502040204020203" pitchFamily="34" charset="0"/>
                <a:cs typeface="+mn-cs"/>
              </a:rPr>
              <a:t>Bienvenidos</a:t>
            </a:r>
          </a:p>
        </p:txBody>
      </p:sp>
      <p:sp>
        <p:nvSpPr>
          <p:cNvPr id="17" name="16 CuadroTexto"/>
          <p:cNvSpPr txBox="1"/>
          <p:nvPr/>
        </p:nvSpPr>
        <p:spPr>
          <a:xfrm>
            <a:off x="2148483" y="3683641"/>
            <a:ext cx="7200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000" b="0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Emoji" panose="020B0502040204020203" pitchFamily="34" charset="0"/>
                <a:ea typeface="Segoe UI Emoji" panose="020B0502040204020203" pitchFamily="34" charset="0"/>
                <a:cs typeface="+mn-cs"/>
              </a:rPr>
              <a:t>Licenciatura en ingeniería en topografía geomática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4000" b="1" cap="small" dirty="0">
                <a:solidFill>
                  <a:srgbClr val="F79646">
                    <a:lumMod val="75000"/>
                  </a:srgbClr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Objetivos educacionales</a:t>
            </a:r>
          </a:p>
        </p:txBody>
      </p:sp>
      <p:sp>
        <p:nvSpPr>
          <p:cNvPr id="18" name="17 CuadroTexto"/>
          <p:cNvSpPr txBox="1"/>
          <p:nvPr/>
        </p:nvSpPr>
        <p:spPr>
          <a:xfrm>
            <a:off x="2148483" y="5733256"/>
            <a:ext cx="720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Emoji" panose="020B0502040204020203" pitchFamily="34" charset="0"/>
                <a:ea typeface="Segoe UI Emoji" panose="020B0502040204020203" pitchFamily="34" charset="0"/>
                <a:cs typeface="+mn-cs"/>
              </a:rPr>
              <a:t>Marzo 2021</a:t>
            </a:r>
            <a:endParaRPr kumimoji="0" lang="es-MX" sz="2000" b="1" i="0" u="none" strike="noStrike" kern="1200" cap="small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Segoe UI Emoji" panose="020B0502040204020203" pitchFamily="34" charset="0"/>
              <a:ea typeface="Segoe UI Emoji" panose="020B0502040204020203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8656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2F6D4AB-0FC4-4FC6-B286-A9BD5CB22A56}"/>
              </a:ext>
            </a:extLst>
          </p:cNvPr>
          <p:cNvSpPr txBox="1"/>
          <p:nvPr/>
        </p:nvSpPr>
        <p:spPr>
          <a:xfrm>
            <a:off x="144378" y="320115"/>
            <a:ext cx="6096000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b="1" dirty="0">
                <a:solidFill>
                  <a:schemeClr val="accent1">
                    <a:lumMod val="75000"/>
                  </a:schemeClr>
                </a:solidFill>
              </a:rPr>
              <a:t>OE 1: </a:t>
            </a:r>
            <a:r>
              <a:rPr lang="es-MX" dirty="0"/>
              <a:t>El egresado </a:t>
            </a:r>
            <a:r>
              <a:rPr lang="es-MX" b="1" dirty="0"/>
              <a:t>genera insumos para proyectar, ejecutar y supervisar proyectos de infraestructura urbana, edificación vertical y horizontal</a:t>
            </a:r>
            <a:r>
              <a:rPr lang="es-MX" dirty="0"/>
              <a:t>, así como cualquier proyecto que se requiera de la obra civil o arquitectónica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7AA7A95-C456-4A3C-A228-50A53400C319}"/>
              </a:ext>
            </a:extLst>
          </p:cNvPr>
          <p:cNvSpPr txBox="1"/>
          <p:nvPr/>
        </p:nvSpPr>
        <p:spPr>
          <a:xfrm>
            <a:off x="6096000" y="1951672"/>
            <a:ext cx="60960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MX" sz="2800" b="1" dirty="0">
                <a:solidFill>
                  <a:schemeClr val="accent1">
                    <a:lumMod val="75000"/>
                  </a:schemeClr>
                </a:solidFill>
              </a:rPr>
              <a:t>OE 2: </a:t>
            </a:r>
            <a:r>
              <a:rPr lang="es-MX" dirty="0"/>
              <a:t>El egresado </a:t>
            </a:r>
            <a:r>
              <a:rPr lang="es-MX" b="1" dirty="0"/>
              <a:t>diseña metodologías de trabajo para buscar ser eficientes dentro de sus procesos establecidos en sus áreas de trabajo, así como generar una colaboración multidisciplinar </a:t>
            </a:r>
            <a:r>
              <a:rPr lang="es-MX" dirty="0"/>
              <a:t>con las diversas áreas que intervienen dentro de las obras y proyectos.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798240F-88F6-4244-B887-5F08606487CE}"/>
              </a:ext>
            </a:extLst>
          </p:cNvPr>
          <p:cNvSpPr txBox="1"/>
          <p:nvPr/>
        </p:nvSpPr>
        <p:spPr>
          <a:xfrm>
            <a:off x="104274" y="3737772"/>
            <a:ext cx="6136104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b="1" dirty="0">
                <a:solidFill>
                  <a:schemeClr val="accent1">
                    <a:lumMod val="75000"/>
                  </a:schemeClr>
                </a:solidFill>
              </a:rPr>
              <a:t>OE 3: </a:t>
            </a:r>
            <a:r>
              <a:rPr lang="es-MX" dirty="0"/>
              <a:t>El egresado </a:t>
            </a:r>
            <a:r>
              <a:rPr lang="es-MX" b="1" dirty="0"/>
              <a:t>realiza actividades de supervisión que permitan llevar un registro de gastos y justificación del mismo dentro de los proyectos</a:t>
            </a:r>
            <a:r>
              <a:rPr lang="es-MX" dirty="0"/>
              <a:t> donde participa a partir de registro de bitácoras y continua elaboración de reportes y avances. 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85A4AC1-BCF4-42A5-A4B2-675095C95C21}"/>
              </a:ext>
            </a:extLst>
          </p:cNvPr>
          <p:cNvSpPr txBox="1"/>
          <p:nvPr/>
        </p:nvSpPr>
        <p:spPr>
          <a:xfrm>
            <a:off x="6075948" y="5491786"/>
            <a:ext cx="6136104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MX" sz="2800" b="1" dirty="0">
                <a:solidFill>
                  <a:schemeClr val="accent1">
                    <a:lumMod val="75000"/>
                  </a:schemeClr>
                </a:solidFill>
              </a:rPr>
              <a:t>OE 4: </a:t>
            </a:r>
            <a:r>
              <a:rPr lang="es-MX" dirty="0"/>
              <a:t>El egresado </a:t>
            </a:r>
            <a:r>
              <a:rPr lang="es-MX" b="1" dirty="0"/>
              <a:t>se desarrolla dentro de áreas administrativas en las cuales analizan, crean o supervisan cartografía o informes que sirven como insumos para un procesos administrativo o jurídico</a:t>
            </a:r>
            <a:r>
              <a:rPr lang="es-MX" dirty="0"/>
              <a:t>. </a:t>
            </a:r>
          </a:p>
        </p:txBody>
      </p:sp>
      <p:pic>
        <p:nvPicPr>
          <p:cNvPr id="1026" name="Picture 2" descr="Iconos informaticos, metodologia, texto, logo png | PNGEgg">
            <a:extLst>
              <a:ext uri="{FF2B5EF4-FFF2-40B4-BE49-F238E27FC236}">
                <a16:creationId xmlns:a16="http://schemas.microsoft.com/office/drawing/2014/main" id="{95CDEB09-8A7E-4C6E-9D6F-F9A1AF001F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21" b="93517" l="3000" r="97889">
                        <a14:foregroundMark x1="39444" y1="6723" x2="39444" y2="6723"/>
                        <a14:foregroundMark x1="50333" y1="2881" x2="50333" y2="2881"/>
                        <a14:foregroundMark x1="48222" y1="10204" x2="48222" y2="10204"/>
                        <a14:foregroundMark x1="51778" y1="14646" x2="51778" y2="14646"/>
                        <a14:foregroundMark x1="46444" y1="14286" x2="46444" y2="14286"/>
                        <a14:foregroundMark x1="46222" y1="18127" x2="46222" y2="18127"/>
                        <a14:foregroundMark x1="46222" y1="22569" x2="46222" y2="22569"/>
                        <a14:foregroundMark x1="50556" y1="22209" x2="50556" y2="22209"/>
                        <a14:foregroundMark x1="50889" y1="18127" x2="50889" y2="18127"/>
                        <a14:foregroundMark x1="45556" y1="52341" x2="45556" y2="52341"/>
                        <a14:foregroundMark x1="56778" y1="59424" x2="56778" y2="59424"/>
                        <a14:foregroundMark x1="43000" y1="58103" x2="43000" y2="58103"/>
                        <a14:foregroundMark x1="12111" y1="63866" x2="12111" y2="63866"/>
                        <a14:foregroundMark x1="3000" y1="72029" x2="3000" y2="72029"/>
                        <a14:foregroundMark x1="15333" y1="93637" x2="15333" y2="93637"/>
                        <a14:foregroundMark x1="21222" y1="73349" x2="21222" y2="73349"/>
                        <a14:foregroundMark x1="10889" y1="71429" x2="10889" y2="71429"/>
                        <a14:foregroundMark x1="19778" y1="70468" x2="19778" y2="70468"/>
                        <a14:foregroundMark x1="11556" y1="72989" x2="11556" y2="72989"/>
                        <a14:foregroundMark x1="11222" y1="77191" x2="11222" y2="77191"/>
                        <a14:foregroundMark x1="14111" y1="77191" x2="14111" y2="77191"/>
                        <a14:foregroundMark x1="18222" y1="78151" x2="18222" y2="78151"/>
                        <a14:foregroundMark x1="18889" y1="79712" x2="18889" y2="79712"/>
                        <a14:foregroundMark x1="20889" y1="84394" x2="20889" y2="84394"/>
                        <a14:foregroundMark x1="11778" y1="80912" x2="11778" y2="80912"/>
                        <a14:foregroundMark x1="15000" y1="80912" x2="15000" y2="80912"/>
                        <a14:foregroundMark x1="82667" y1="64106" x2="82667" y2="64106"/>
                        <a14:foregroundMark x1="97889" y1="78151" x2="97889" y2="78151"/>
                        <a14:foregroundMark x1="84444" y1="83794" x2="84444" y2="83794"/>
                        <a14:foregroundMark x1="87000" y1="75270" x2="87000" y2="75270"/>
                        <a14:foregroundMark x1="77000" y1="45138" x2="77000" y2="451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326" y="1829216"/>
            <a:ext cx="2178862" cy="201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8AE1C32A-EDA4-4CF0-80D7-0D85A626BF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9461" y="310499"/>
            <a:ext cx="1106403" cy="1363833"/>
          </a:xfrm>
          <a:prstGeom prst="rect">
            <a:avLst/>
          </a:prstGeom>
        </p:spPr>
      </p:pic>
      <p:pic>
        <p:nvPicPr>
          <p:cNvPr id="1028" name="Picture 4" descr="Cuaderno De Bitácora, Android, Diario imagen png - imagen transparente  descarga gratuita">
            <a:extLst>
              <a:ext uri="{FF2B5EF4-FFF2-40B4-BE49-F238E27FC236}">
                <a16:creationId xmlns:a16="http://schemas.microsoft.com/office/drawing/2014/main" id="{13998B3A-F3B9-4667-BBBA-563EBFA474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731" b="91923" l="10000" r="90000">
                        <a14:foregroundMark x1="43444" y1="6731" x2="43444" y2="6731"/>
                        <a14:foregroundMark x1="35222" y1="19038" x2="35222" y2="19038"/>
                        <a14:foregroundMark x1="37000" y1="49423" x2="37000" y2="49423"/>
                        <a14:foregroundMark x1="32000" y1="48077" x2="32000" y2="48077"/>
                        <a14:foregroundMark x1="39333" y1="48077" x2="39333" y2="48077"/>
                        <a14:foregroundMark x1="32000" y1="48462" x2="32000" y2="48462"/>
                        <a14:foregroundMark x1="30222" y1="49423" x2="28444" y2="49423"/>
                        <a14:foregroundMark x1="26333" y1="49423" x2="26333" y2="49423"/>
                        <a14:foregroundMark x1="37778" y1="77885" x2="37778" y2="77885"/>
                        <a14:foregroundMark x1="60111" y1="91923" x2="60111" y2="919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109444" y="3658109"/>
            <a:ext cx="2619591" cy="1513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lanos de construcción png imágenes | PNGWing">
            <a:extLst>
              <a:ext uri="{FF2B5EF4-FFF2-40B4-BE49-F238E27FC236}">
                <a16:creationId xmlns:a16="http://schemas.microsoft.com/office/drawing/2014/main" id="{453F427A-185E-40A2-BCF8-D6B650A70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778" b="89778" l="4000" r="97333">
                        <a14:foregroundMark x1="24444" y1="41333" x2="24444" y2="41333"/>
                        <a14:foregroundMark x1="7111" y1="52000" x2="7111" y2="52000"/>
                        <a14:foregroundMark x1="4000" y1="32000" x2="4000" y2="32000"/>
                        <a14:foregroundMark x1="17778" y1="21778" x2="17778" y2="21778"/>
                        <a14:foregroundMark x1="80889" y1="36000" x2="80889" y2="36000"/>
                        <a14:foregroundMark x1="40444" y1="74667" x2="40444" y2="74667"/>
                        <a14:foregroundMark x1="26222" y1="76889" x2="26222" y2="76889"/>
                        <a14:foregroundMark x1="84000" y1="80889" x2="84000" y2="80889"/>
                        <a14:foregroundMark x1="80444" y1="19111" x2="80444" y2="19111"/>
                        <a14:foregroundMark x1="56444" y1="23556" x2="56444" y2="23556"/>
                        <a14:foregroundMark x1="22667" y1="18667" x2="22667" y2="18667"/>
                        <a14:foregroundMark x1="11556" y1="24444" x2="11556" y2="24444"/>
                        <a14:foregroundMark x1="4000" y1="29778" x2="4000" y2="29778"/>
                        <a14:foregroundMark x1="4000" y1="37778" x2="4000" y2="37778"/>
                        <a14:foregroundMark x1="5333" y1="22667" x2="5333" y2="22667"/>
                        <a14:foregroundMark x1="7111" y1="39556" x2="7111" y2="39556"/>
                        <a14:foregroundMark x1="5778" y1="48444" x2="5778" y2="48444"/>
                        <a14:foregroundMark x1="8444" y1="43111" x2="8444" y2="43111"/>
                        <a14:foregroundMark x1="7556" y1="48000" x2="7556" y2="48000"/>
                        <a14:foregroundMark x1="8444" y1="56000" x2="8444" y2="56000"/>
                        <a14:foregroundMark x1="7111" y1="60444" x2="7111" y2="60444"/>
                        <a14:foregroundMark x1="7111" y1="59556" x2="7111" y2="59556"/>
                        <a14:foregroundMark x1="7111" y1="64000" x2="7111" y2="64000"/>
                        <a14:foregroundMark x1="8444" y1="68889" x2="8444" y2="68889"/>
                        <a14:foregroundMark x1="8444" y1="73778" x2="8444" y2="73778"/>
                        <a14:foregroundMark x1="8444" y1="72444" x2="8444" y2="72444"/>
                        <a14:foregroundMark x1="7556" y1="77333" x2="7556" y2="77333"/>
                        <a14:foregroundMark x1="68889" y1="30222" x2="68889" y2="30222"/>
                        <a14:foregroundMark x1="86667" y1="22667" x2="86667" y2="22667"/>
                        <a14:foregroundMark x1="89778" y1="21778" x2="89778" y2="21778"/>
                        <a14:foregroundMark x1="92444" y1="22222" x2="92444" y2="22222"/>
                        <a14:foregroundMark x1="95111" y1="20889" x2="95111" y2="20889"/>
                        <a14:foregroundMark x1="97333" y1="17333" x2="97333" y2="17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812" y="5041624"/>
            <a:ext cx="1816376" cy="1816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3590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4871864" y="116632"/>
            <a:ext cx="5635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sm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Emoji" panose="020B0502040204020203" pitchFamily="34" charset="0"/>
                <a:ea typeface="Segoe UI Emoji" panose="020B0502040204020203" pitchFamily="34" charset="0"/>
                <a:cs typeface="+mn-cs"/>
              </a:rPr>
              <a:t>Ubicación y localización de puntos de interés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1524000" y="6434998"/>
            <a:ext cx="5635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sm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Emoji" panose="020B0502040204020203" pitchFamily="34" charset="0"/>
                <a:ea typeface="Segoe UI Emoji" panose="020B0502040204020203" pitchFamily="34" charset="0"/>
                <a:cs typeface="+mn-cs"/>
              </a:rPr>
              <a:t>Licenciatura en XXXXXXXXX 2019-B</a:t>
            </a:r>
          </a:p>
        </p:txBody>
      </p:sp>
      <p:sp>
        <p:nvSpPr>
          <p:cNvPr id="10" name="3 Rectángulo"/>
          <p:cNvSpPr/>
          <p:nvPr/>
        </p:nvSpPr>
        <p:spPr>
          <a:xfrm>
            <a:off x="0" y="0"/>
            <a:ext cx="12192000" cy="54868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14 Rectángulo"/>
          <p:cNvSpPr/>
          <p:nvPr/>
        </p:nvSpPr>
        <p:spPr>
          <a:xfrm>
            <a:off x="1" y="6381328"/>
            <a:ext cx="10793222" cy="47667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Picture 4" descr="Resultado de imagen para universidad de guadalajar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3223" y="6144090"/>
            <a:ext cx="1387898" cy="951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6" y="559590"/>
            <a:ext cx="1612085" cy="74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7 CuadroTexto"/>
          <p:cNvSpPr txBox="1"/>
          <p:nvPr/>
        </p:nvSpPr>
        <p:spPr>
          <a:xfrm>
            <a:off x="335360" y="6434998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0" i="0" u="none" strike="noStrike" kern="1200" cap="sm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Emoji" panose="020B0502040204020203" pitchFamily="34" charset="0"/>
                <a:ea typeface="Segoe UI Emoji" panose="020B0502040204020203" pitchFamily="34" charset="0"/>
                <a:cs typeface="+mn-cs"/>
              </a:rPr>
              <a:t>Licenciatura en Ingeniería en Topografía Geomática </a:t>
            </a:r>
          </a:p>
        </p:txBody>
      </p:sp>
      <p:sp>
        <p:nvSpPr>
          <p:cNvPr id="18" name="6 CuadroTexto"/>
          <p:cNvSpPr txBox="1"/>
          <p:nvPr/>
        </p:nvSpPr>
        <p:spPr>
          <a:xfrm>
            <a:off x="5024264" y="116632"/>
            <a:ext cx="5635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sm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Emoji" panose="020B0502040204020203" pitchFamily="34" charset="0"/>
                <a:ea typeface="Segoe UI Emoji" panose="020B0502040204020203" pitchFamily="34" charset="0"/>
                <a:cs typeface="+mn-cs"/>
              </a:rPr>
              <a:t>Datos de Contacto</a:t>
            </a:r>
          </a:p>
        </p:txBody>
      </p:sp>
      <p:sp>
        <p:nvSpPr>
          <p:cNvPr id="15" name="7 CuadroTexto">
            <a:extLst>
              <a:ext uri="{FF2B5EF4-FFF2-40B4-BE49-F238E27FC236}">
                <a16:creationId xmlns:a16="http://schemas.microsoft.com/office/drawing/2014/main" id="{7547B90B-1987-4DED-93B6-0719539F208C}"/>
              </a:ext>
            </a:extLst>
          </p:cNvPr>
          <p:cNvSpPr txBox="1"/>
          <p:nvPr/>
        </p:nvSpPr>
        <p:spPr>
          <a:xfrm>
            <a:off x="7159464" y="5062380"/>
            <a:ext cx="51845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60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Emoji" panose="020B0502040204020203" pitchFamily="34" charset="0"/>
                <a:ea typeface="Segoe UI Emoji" panose="020B0502040204020203" pitchFamily="34" charset="0"/>
                <a:cs typeface="+mn-cs"/>
              </a:rPr>
              <a:t>¡MUCHAS GRACIAS!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3600" b="1" i="0" u="none" strike="noStrike" kern="1200" cap="sm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Emoji" panose="020B0502040204020203" pitchFamily="34" charset="0"/>
              <a:ea typeface="Segoe UI Emoji" panose="020B0502040204020203" pitchFamily="34" charset="0"/>
              <a:cs typeface="+mn-cs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EFE6CD0-B9B1-4DAE-86B5-3F60DE666E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3" y="1323754"/>
            <a:ext cx="5799025" cy="246528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121AC330-95B5-4290-B6AA-B3614143D4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73241" y="642523"/>
            <a:ext cx="2572974" cy="2572974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C6DB8FDC-E7F8-4F54-81F4-6009549FF95D}"/>
              </a:ext>
            </a:extLst>
          </p:cNvPr>
          <p:cNvSpPr txBox="1"/>
          <p:nvPr/>
        </p:nvSpPr>
        <p:spPr>
          <a:xfrm>
            <a:off x="155736" y="5412410"/>
            <a:ext cx="64168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Trabajo realizado por el comité curricular, en base a la consulta del comité consultivo del PE en Ingeniería Topográfica.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Marco de Referencia CACEI 2018</a:t>
            </a:r>
          </a:p>
        </p:txBody>
      </p:sp>
    </p:spTree>
    <p:extLst>
      <p:ext uri="{BB962C8B-B14F-4D97-AF65-F5344CB8AC3E}">
        <p14:creationId xmlns:p14="http://schemas.microsoft.com/office/powerpoint/2010/main" val="179218443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213</Words>
  <Application>Microsoft Office PowerPoint</Application>
  <PresentationFormat>Panorámica</PresentationFormat>
  <Paragraphs>15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Segoe UI Emoji</vt:lpstr>
      <vt:lpstr>Tema de Office</vt:lpstr>
      <vt:lpstr>1_Tema de Office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Eduardo Corona</dc:creator>
  <cp:lastModifiedBy>Eduardo Corona</cp:lastModifiedBy>
  <cp:revision>1</cp:revision>
  <dcterms:created xsi:type="dcterms:W3CDTF">2021-10-20T06:24:25Z</dcterms:created>
  <dcterms:modified xsi:type="dcterms:W3CDTF">2021-10-20T06:26:20Z</dcterms:modified>
</cp:coreProperties>
</file>